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a3510ca6f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a3510ca6f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aab4e86de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aab4e86de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3510ca6f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3510ca6f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ab4e86de3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aab4e86de3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a3510ca6f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a3510ca6f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3510ca6f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3510ca6f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a3510ca6f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a3510ca6f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ab4e86de3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ab4e86de3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are the key stage 4 </a:t>
            </a:r>
            <a:r>
              <a:rPr lang="en-GB"/>
              <a:t>qualifications</a:t>
            </a:r>
            <a:r>
              <a:rPr lang="en-GB"/>
              <a:t>?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Information about Year 10 and 11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The national curriculum KS3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47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Maintained schools in England are legally required to follow the statutory national curriculum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The national curriculum provides pupils with an introduction to the essential knowledge that they need to be educated citizens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b="1" lang="en-GB" sz="1600"/>
              <a:t>Religious Education is also a Core subject</a:t>
            </a:r>
            <a:endParaRPr b="1"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The curriculum offer is broad and balanced, all year 9 students study the core and foundation subjects with Performing Arts as an addition</a:t>
            </a:r>
            <a:endParaRPr sz="1600"/>
          </a:p>
        </p:txBody>
      </p:sp>
      <p:grpSp>
        <p:nvGrpSpPr>
          <p:cNvPr id="62" name="Google Shape;62;p14"/>
          <p:cNvGrpSpPr/>
          <p:nvPr/>
        </p:nvGrpSpPr>
        <p:grpSpPr>
          <a:xfrm>
            <a:off x="5029075" y="540725"/>
            <a:ext cx="3867149" cy="4324350"/>
            <a:chOff x="2838325" y="635975"/>
            <a:chExt cx="3867149" cy="4324350"/>
          </a:xfrm>
        </p:grpSpPr>
        <p:pic>
          <p:nvPicPr>
            <p:cNvPr id="63" name="Google Shape;63;p14"/>
            <p:cNvPicPr preferRelativeResize="0"/>
            <p:nvPr/>
          </p:nvPicPr>
          <p:blipFill rotWithShape="1">
            <a:blip r:embed="rId3">
              <a:alphaModFix/>
            </a:blip>
            <a:srcRect b="0" l="0" r="38905" t="0"/>
            <a:stretch/>
          </p:blipFill>
          <p:spPr>
            <a:xfrm>
              <a:off x="2838325" y="635975"/>
              <a:ext cx="3724400" cy="432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4"/>
            <p:cNvPicPr preferRelativeResize="0"/>
            <p:nvPr/>
          </p:nvPicPr>
          <p:blipFill rotWithShape="1">
            <a:blip r:embed="rId3">
              <a:alphaModFix/>
            </a:blip>
            <a:srcRect b="0" l="63126" r="0" t="0"/>
            <a:stretch/>
          </p:blipFill>
          <p:spPr>
            <a:xfrm>
              <a:off x="4457700" y="635975"/>
              <a:ext cx="2247774" cy="43243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The national curriculum KS4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433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 Year 10 and 11 all students study; English, Mathematics, Science and Religious Education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Physical Education is once a fortnight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Citizenship and Computing are </a:t>
            </a:r>
            <a:r>
              <a:rPr lang="en-GB"/>
              <a:t>delivered</a:t>
            </a:r>
            <a:r>
              <a:rPr lang="en-GB"/>
              <a:t> through the PSHE programme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All students will select 3 further subjects to study</a:t>
            </a:r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5029075" y="540725"/>
            <a:ext cx="3867149" cy="4324350"/>
            <a:chOff x="2838325" y="635975"/>
            <a:chExt cx="3867149" cy="4324350"/>
          </a:xfrm>
        </p:grpSpPr>
        <p:pic>
          <p:nvPicPr>
            <p:cNvPr id="72" name="Google Shape;72;p15"/>
            <p:cNvPicPr preferRelativeResize="0"/>
            <p:nvPr/>
          </p:nvPicPr>
          <p:blipFill rotWithShape="1">
            <a:blip r:embed="rId3">
              <a:alphaModFix/>
            </a:blip>
            <a:srcRect b="0" l="0" r="38905" t="0"/>
            <a:stretch/>
          </p:blipFill>
          <p:spPr>
            <a:xfrm>
              <a:off x="2838325" y="635975"/>
              <a:ext cx="3724400" cy="432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5"/>
            <p:cNvPicPr preferRelativeResize="0"/>
            <p:nvPr/>
          </p:nvPicPr>
          <p:blipFill rotWithShape="1">
            <a:blip r:embed="rId3">
              <a:alphaModFix/>
            </a:blip>
            <a:srcRect b="0" l="63126" r="0" t="0"/>
            <a:stretch/>
          </p:blipFill>
          <p:spPr>
            <a:xfrm>
              <a:off x="4457700" y="635975"/>
              <a:ext cx="2247774" cy="43243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Year 10 and 11 lessons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4103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Each student will have 48 hours of lessons a fortnight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Each option subject will be 5 hours a fortnight, approximately 180 hours per subject over two academic years (5 ½ terms)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5400" y="1364525"/>
            <a:ext cx="4661925" cy="29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Key stage 4 entitlement areas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arts (comprising art and design, music, dance, drama and media arts)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design and technology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humanities (comprising geography and history)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modern foreign language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NC </a:t>
            </a:r>
            <a:r>
              <a:rPr lang="en-GB"/>
              <a:t>states that </a:t>
            </a:r>
            <a:r>
              <a:rPr i="1" lang="en-GB"/>
              <a:t>“schools must provide access to a minimum of one course in each of the four entitlement areas”</a:t>
            </a:r>
            <a:endParaRPr i="1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-GB"/>
              <a:t>Christ the King College offered all courses listed above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350" y="1685925"/>
            <a:ext cx="2661949" cy="132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What is a GCSE qualification?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General Certificate of Secondary Education (GCSE) is an academic qualification in a particular subject, taken in England, Wales and Northern Ireland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 UK government has drawn up a list of preferred subjects known as the English Baccalaureate and the Progress 8 benchmark metric is calculated on the results in eight GCSEs including Maths and English.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69" y="3238500"/>
            <a:ext cx="2548924" cy="1644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8613" y="3238500"/>
            <a:ext cx="3033330" cy="164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7074" y="3238500"/>
            <a:ext cx="2921417" cy="1644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What is a vocational qualification?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429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Vocational qualifications are practical qualifications that relate to a specific job or career sector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They combine a mix of theory and practical learning and students may do some work experience too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GB"/>
              <a:t>BTEC</a:t>
            </a:r>
            <a:r>
              <a:rPr lang="en-GB"/>
              <a:t> - Business and Technology Education Council qualifications (BTECs) have been around for over 30 years and are designed to give you the skills that businesses are looking for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-GB"/>
              <a:t>OCR Cambridge Nationals</a:t>
            </a:r>
            <a:r>
              <a:rPr lang="en-GB"/>
              <a:t> - Cambridge Nationals have been around since 2012 and are designed for students aged 14-16. They are linked to different industries, and geared to the requirements of each career sector. They take the same amount of time as GCSEs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GCSE - How will I be assessed and graded?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4931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GCSEs are awarded on a graded scale, and cross two levels of the Regulated Qualifications Framework (RQF) Level 1 and Level 2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Level 1 qualifications constitute GCSEs at grades 1, 2, and 3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Level 2 qualifications are those at grades 4, 5, 6, 7, 8, and 9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0" l="0" r="50517" t="6270"/>
          <a:stretch/>
        </p:blipFill>
        <p:spPr>
          <a:xfrm>
            <a:off x="5243400" y="1093925"/>
            <a:ext cx="3652825" cy="386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5E2B9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FFFF"/>
                </a:solidFill>
              </a:rPr>
              <a:t>Vocational </a:t>
            </a:r>
            <a:r>
              <a:rPr lang="en-GB">
                <a:solidFill>
                  <a:srgbClr val="FFFFFF"/>
                </a:solidFill>
              </a:rPr>
              <a:t>- How will I be assessed and graded?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Typically vocational </a:t>
            </a:r>
            <a:r>
              <a:rPr lang="en-GB"/>
              <a:t>qualifications</a:t>
            </a:r>
            <a:r>
              <a:rPr lang="en-GB"/>
              <a:t> are graded using “Pass”, “Merit” or “Distinction” but may also include “Level 1” or “Level 2”.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 rotWithShape="1">
          <a:blip r:embed="rId3">
            <a:alphaModFix/>
          </a:blip>
          <a:srcRect b="19002" l="0" r="0" t="0"/>
          <a:stretch/>
        </p:blipFill>
        <p:spPr>
          <a:xfrm>
            <a:off x="4781550" y="1152475"/>
            <a:ext cx="4267200" cy="259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